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Oswald" pitchFamily="2" charset="77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089c26a82_2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089c26a82_2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089c26a82_2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089c26a82_2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089c26a82_2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089c26a82_2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1089c26a82_2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1089c26a82_2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1089c26a82_2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1089c26a82_2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1089c26a82_2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1089c26a82_2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1704393b6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1704393b6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1704393b6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1704393b6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1704393b6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1704393b6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1089c26a8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1089c26a8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089c26a82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089c26a82_2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089c26a82_2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089c26a82_2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089c26a82_2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089c26a82_2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089c26a82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089c26a82_2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089c26a82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089c26a82_2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089c26a82_2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089c26a82_2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089c26a82_2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089c26a82_2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1.png"/><Relationship Id="rId4" Type="http://schemas.openxmlformats.org/officeDocument/2006/relationships/hyperlink" Target="http://drive.google.com/file/d/1DUVjPcfM0XNjkcitEsp33RZBQpuEM7Fj/vie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23700" y="3124200"/>
            <a:ext cx="4172100" cy="18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Locked Box 3</a:t>
            </a:r>
            <a:endParaRPr sz="32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648200" y="3124200"/>
            <a:ext cx="4172100" cy="18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 action="ppaction://hlinksldjump"/>
              </a:rPr>
              <a:t>Locked Box 4</a:t>
            </a:r>
            <a:endParaRPr sz="32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648200" y="1181100"/>
            <a:ext cx="4172100" cy="18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 action="ppaction://hlinksldjump"/>
              </a:rPr>
              <a:t>Locked Box 2</a:t>
            </a:r>
            <a:endParaRPr sz="32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23700" y="1181100"/>
            <a:ext cx="4172100" cy="18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6" action="ppaction://hlinksldjump"/>
              </a:rPr>
              <a:t>Locked Box 1</a:t>
            </a:r>
            <a:endParaRPr sz="32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567350" y="266400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Dr Heisenberg’s Office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/>
          <p:nvPr/>
        </p:nvSpPr>
        <p:spPr>
          <a:xfrm>
            <a:off x="511500" y="13136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5 2 7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4" name="Google Shape;194;p22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Locked Box 2 Opened!</a:t>
            </a:r>
            <a:endParaRPr sz="4000" b="1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1567350" y="2735525"/>
            <a:ext cx="6009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Congratulations! You have unlocked box 2, you now have access to more clues.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311700" y="4173775"/>
            <a:ext cx="60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 action="ppaction://hlinksldjump"/>
              </a:rPr>
              <a:t>🏠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23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202" name="Google Shape;202;p23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3" name="Google Shape;203;p23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204" name="Google Shape;204;p23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05" name="Google Shape;205;p23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06" name="Google Shape;206;p23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07" name="Google Shape;207;p23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08" name="Google Shape;208;p23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09" name="Google Shape;209;p23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11" name="Google Shape;211;p23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12" name="Google Shape;212;p23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214" name="Google Shape;214;p23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__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5" name="Google Shape;215;p23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3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24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221" name="Google Shape;221;p24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2" name="Google Shape;222;p24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223" name="Google Shape;223;p24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4" name="Google Shape;224;p24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5" name="Google Shape;225;p24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6" name="Google Shape;226;p24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7" name="Google Shape;227;p24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8" name="Google Shape;228;p24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29" name="Google Shape;229;p24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30" name="Google Shape;230;p24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31" name="Google Shape;231;p24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32" name="Google Shape;232;p24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233" name="Google Shape;233;p24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1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4" name="Google Shape;234;p24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3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25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240" name="Google Shape;240;p25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1" name="Google Shape;241;p25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242" name="Google Shape;242;p25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3" name="Google Shape;243;p25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4" name="Google Shape;244;p25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5" name="Google Shape;245;p25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6" name="Google Shape;246;p25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7" name="Google Shape;247;p25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8" name="Google Shape;248;p25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49" name="Google Shape;249;p25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50" name="Google Shape;250;p25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51" name="Google Shape;251;p25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252" name="Google Shape;252;p25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1 0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3" name="Google Shape;253;p25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3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6"/>
          <p:cNvSpPr txBox="1"/>
          <p:nvPr/>
        </p:nvSpPr>
        <p:spPr>
          <a:xfrm>
            <a:off x="511500" y="13136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1 0 9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59" name="Google Shape;259;p26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Locked Box 3 Opened!</a:t>
            </a:r>
            <a:endParaRPr sz="4000" b="1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60" name="Google Shape;260;p26"/>
          <p:cNvSpPr txBox="1"/>
          <p:nvPr/>
        </p:nvSpPr>
        <p:spPr>
          <a:xfrm>
            <a:off x="1567350" y="2735525"/>
            <a:ext cx="6009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Congratulations! You have unlocked box 3, you now have access to more clues.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61" name="Google Shape;261;p26"/>
          <p:cNvSpPr txBox="1"/>
          <p:nvPr/>
        </p:nvSpPr>
        <p:spPr>
          <a:xfrm>
            <a:off x="311700" y="4173775"/>
            <a:ext cx="60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 action="ppaction://hlinksldjump"/>
              </a:rPr>
              <a:t>🏠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27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267" name="Google Shape;267;p27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8" name="Google Shape;268;p27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269" name="Google Shape;269;p27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0" name="Google Shape;270;p27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1" name="Google Shape;271;p27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2" name="Google Shape;272;p27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3" name="Google Shape;273;p27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4" name="Google Shape;274;p27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5" name="Google Shape;275;p27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6" name="Google Shape;276;p27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7" name="Google Shape;277;p27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78" name="Google Shape;278;p27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279" name="Google Shape;279;p27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__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80" name="Google Shape;280;p27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4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oogle Shape;285;p28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286" name="Google Shape;286;p28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7" name="Google Shape;287;p28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288" name="Google Shape;288;p28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89" name="Google Shape;289;p28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0" name="Google Shape;290;p28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1" name="Google Shape;291;p28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2" name="Google Shape;292;p28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3" name="Google Shape;293;p28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4" name="Google Shape;294;p28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5" name="Google Shape;295;p28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6" name="Google Shape;296;p28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297" name="Google Shape;297;p28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298" name="Google Shape;298;p28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7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9" name="Google Shape;299;p28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4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oogle Shape;304;p29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305" name="Google Shape;305;p29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6" name="Google Shape;306;p29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307" name="Google Shape;307;p29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08" name="Google Shape;308;p29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09" name="Google Shape;309;p29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0" name="Google Shape;310;p29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1" name="Google Shape;311;p29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2" name="Google Shape;312;p29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3" name="Google Shape;313;p29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4" name="Google Shape;314;p29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5" name="Google Shape;315;p29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316" name="Google Shape;316;p29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317" name="Google Shape;317;p29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7 8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18" name="Google Shape;318;p29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4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/>
          <p:nvPr/>
        </p:nvSpPr>
        <p:spPr>
          <a:xfrm>
            <a:off x="511500" y="13136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7 8 6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24" name="Google Shape;324;p30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Locked Box 3 Opened!</a:t>
            </a:r>
            <a:endParaRPr sz="4000" b="1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25" name="Google Shape;325;p30"/>
          <p:cNvSpPr txBox="1"/>
          <p:nvPr/>
        </p:nvSpPr>
        <p:spPr>
          <a:xfrm>
            <a:off x="1567350" y="2735525"/>
            <a:ext cx="6009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Congratulations! You have unlocked box 4, you now have access to more clues.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26" name="Google Shape;326;p30"/>
          <p:cNvSpPr txBox="1"/>
          <p:nvPr/>
        </p:nvSpPr>
        <p:spPr>
          <a:xfrm>
            <a:off x="311700" y="4173775"/>
            <a:ext cx="60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 action="ppaction://hlinksldjump"/>
              </a:rPr>
              <a:t>🏠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64" name="Google Shape;64;p14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" name="Google Shape;65;p14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66" name="Google Shape;66;p14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76" name="Google Shape;76;p14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__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1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subTitle" idx="1"/>
          </p:nvPr>
        </p:nvSpPr>
        <p:spPr>
          <a:xfrm>
            <a:off x="311700" y="1953600"/>
            <a:ext cx="8520600" cy="12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INCORRECT!</a:t>
            </a:r>
            <a:endParaRPr sz="7000" b="1">
              <a:solidFill>
                <a:srgbClr val="FF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311700" y="35290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TRY AGAIN</a:t>
            </a:r>
            <a:endParaRPr sz="4000"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4" name="Google Shape;84;p15" title="Siren Sound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67175" y="4455475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/>
        </p:nvSpPr>
        <p:spPr>
          <a:xfrm>
            <a:off x="311700" y="4173775"/>
            <a:ext cx="60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6" action="ppaction://hlinksldjump"/>
              </a:rPr>
              <a:t>🏠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6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91" name="Google Shape;91;p16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16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93" name="Google Shape;93;p16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4" name="Google Shape;94;p16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5" name="Google Shape;95;p16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6" name="Google Shape;96;p16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7" name="Google Shape;97;p16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8" name="Google Shape;98;p16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99" name="Google Shape;99;p16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00" name="Google Shape;100;p16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01" name="Google Shape;101;p16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02" name="Google Shape;102;p16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103" name="Google Shape;103;p16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9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1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7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110" name="Google Shape;110;p17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1" name="Google Shape;111;p17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112" name="Google Shape;112;p17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3" name="Google Shape;113;p17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4" name="Google Shape;114;p17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5" name="Google Shape;115;p17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6" name="Google Shape;116;p17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7" name="Google Shape;117;p17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8" name="Google Shape;118;p17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19" name="Google Shape;119;p17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20" name="Google Shape;120;p17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21" name="Google Shape;121;p17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122" name="Google Shape;122;p17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9 2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1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/>
        </p:nvSpPr>
        <p:spPr>
          <a:xfrm>
            <a:off x="511500" y="13136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9 2 5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Locked Box 1 Opened!</a:t>
            </a:r>
            <a:endParaRPr sz="4000" b="1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1567350" y="2735525"/>
            <a:ext cx="6009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Congratulations! You have unlocked box 1, you now have access to more clues.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311700" y="4173775"/>
            <a:ext cx="60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 action="ppaction://hlinksldjump"/>
              </a:rPr>
              <a:t>🏠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9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137" name="Google Shape;137;p19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" name="Google Shape;138;p19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139" name="Google Shape;139;p19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0" name="Google Shape;140;p19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1" name="Google Shape;141;p19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2" name="Google Shape;142;p19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3" name="Google Shape;143;p19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4" name="Google Shape;144;p19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5" name="Google Shape;145;p19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6" name="Google Shape;146;p19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7" name="Google Shape;147;p19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48" name="Google Shape;148;p19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149" name="Google Shape;149;p19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__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2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20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156" name="Google Shape;156;p20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7" name="Google Shape;157;p20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158" name="Google Shape;158;p20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59" name="Google Shape;159;p20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0" name="Google Shape;160;p20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1" name="Google Shape;161;p20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2" name="Google Shape;162;p20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3" name="Google Shape;163;p20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4" name="Google Shape;164;p20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5" name="Google Shape;165;p20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6" name="Google Shape;166;p20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67" name="Google Shape;167;p20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168" name="Google Shape;168;p20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5 __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9" name="Google Shape;169;p20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2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21"/>
          <p:cNvGrpSpPr/>
          <p:nvPr/>
        </p:nvGrpSpPr>
        <p:grpSpPr>
          <a:xfrm>
            <a:off x="1431600" y="2338450"/>
            <a:ext cx="6280800" cy="2545800"/>
            <a:chOff x="1563300" y="1063375"/>
            <a:chExt cx="6280800" cy="2545800"/>
          </a:xfrm>
        </p:grpSpPr>
        <p:sp>
          <p:nvSpPr>
            <p:cNvPr id="175" name="Google Shape;175;p21"/>
            <p:cNvSpPr/>
            <p:nvPr/>
          </p:nvSpPr>
          <p:spPr>
            <a:xfrm>
              <a:off x="1563300" y="1063375"/>
              <a:ext cx="6280800" cy="2545800"/>
            </a:xfrm>
            <a:prstGeom prst="roundRect">
              <a:avLst>
                <a:gd name="adj" fmla="val 16667"/>
              </a:avLst>
            </a:prstGeom>
            <a:solidFill>
              <a:srgbClr val="EEEEEE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" name="Google Shape;176;p21"/>
            <p:cNvGrpSpPr/>
            <p:nvPr/>
          </p:nvGrpSpPr>
          <p:grpSpPr>
            <a:xfrm>
              <a:off x="1821950" y="1225825"/>
              <a:ext cx="5763500" cy="2220900"/>
              <a:chOff x="319575" y="2070900"/>
              <a:chExt cx="5763500" cy="2220900"/>
            </a:xfrm>
          </p:grpSpPr>
          <p:sp>
            <p:nvSpPr>
              <p:cNvPr id="177" name="Google Shape;177;p21"/>
              <p:cNvSpPr/>
              <p:nvPr/>
            </p:nvSpPr>
            <p:spPr>
              <a:xfrm>
                <a:off x="3195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0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78" name="Google Shape;178;p21"/>
              <p:cNvSpPr/>
              <p:nvPr/>
            </p:nvSpPr>
            <p:spPr>
              <a:xfrm>
                <a:off x="15100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1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79" name="Google Shape;179;p21"/>
              <p:cNvSpPr/>
              <p:nvPr/>
            </p:nvSpPr>
            <p:spPr>
              <a:xfrm>
                <a:off x="50813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9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0" name="Google Shape;180;p21"/>
              <p:cNvSpPr/>
              <p:nvPr/>
            </p:nvSpPr>
            <p:spPr>
              <a:xfrm>
                <a:off x="3890913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8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1" name="Google Shape;181;p21"/>
              <p:cNvSpPr/>
              <p:nvPr/>
            </p:nvSpPr>
            <p:spPr>
              <a:xfrm>
                <a:off x="27004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4" action="ppaction://hlinksldjump"/>
                  </a:rPr>
                  <a:t>7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2" name="Google Shape;182;p21"/>
              <p:cNvSpPr/>
              <p:nvPr/>
            </p:nvSpPr>
            <p:spPr>
              <a:xfrm>
                <a:off x="151002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6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3" name="Google Shape;183;p21"/>
              <p:cNvSpPr/>
              <p:nvPr/>
            </p:nvSpPr>
            <p:spPr>
              <a:xfrm>
                <a:off x="319575" y="32901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5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4" name="Google Shape;184;p21"/>
              <p:cNvSpPr/>
              <p:nvPr/>
            </p:nvSpPr>
            <p:spPr>
              <a:xfrm>
                <a:off x="50813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4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5" name="Google Shape;185;p21"/>
              <p:cNvSpPr/>
              <p:nvPr/>
            </p:nvSpPr>
            <p:spPr>
              <a:xfrm>
                <a:off x="389092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3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  <p:sp>
            <p:nvSpPr>
              <p:cNvPr id="186" name="Google Shape;186;p21"/>
              <p:cNvSpPr/>
              <p:nvPr/>
            </p:nvSpPr>
            <p:spPr>
              <a:xfrm>
                <a:off x="2700475" y="2070900"/>
                <a:ext cx="1001700" cy="1001700"/>
              </a:xfrm>
              <a:prstGeom prst="roundRect">
                <a:avLst>
                  <a:gd name="adj" fmla="val 16667"/>
                </a:avLst>
              </a:prstGeom>
              <a:solidFill>
                <a:srgbClr val="EEEEEE"/>
              </a:solidFill>
              <a:ln w="9525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 b="1" u="sng">
                    <a:solidFill>
                      <a:schemeClr val="hlink"/>
                    </a:solidFill>
                    <a:latin typeface="Oswald"/>
                    <a:ea typeface="Oswald"/>
                    <a:cs typeface="Oswald"/>
                    <a:sym typeface="Oswald"/>
                    <a:hlinkClick r:id="rId3" action="ppaction://hlinksldjump"/>
                  </a:rPr>
                  <a:t>2</a:t>
                </a:r>
                <a:endParaRPr sz="4000" b="1"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sp>
        <p:nvSpPr>
          <p:cNvPr id="187" name="Google Shape;187;p21"/>
          <p:cNvSpPr txBox="1"/>
          <p:nvPr/>
        </p:nvSpPr>
        <p:spPr>
          <a:xfrm>
            <a:off x="511500" y="1008850"/>
            <a:ext cx="8121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latin typeface="Oswald"/>
                <a:ea typeface="Oswald"/>
                <a:cs typeface="Oswald"/>
                <a:sym typeface="Oswald"/>
              </a:rPr>
              <a:t>5 2 __ </a:t>
            </a:r>
            <a:endParaRPr sz="70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1567350" y="292125"/>
            <a:ext cx="600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Oswald"/>
                <a:ea typeface="Oswald"/>
                <a:cs typeface="Oswald"/>
                <a:sym typeface="Oswald"/>
              </a:rPr>
              <a:t>Locked Box 2</a:t>
            </a:r>
            <a:endParaRPr sz="40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3B82BF367B842B0F8862BE42A9F8B" ma:contentTypeVersion="4" ma:contentTypeDescription="Create a new document." ma:contentTypeScope="" ma:versionID="fe8c661ba9a0f8e9f22baa558bf9d4ee">
  <xsd:schema xmlns:xsd="http://www.w3.org/2001/XMLSchema" xmlns:xs="http://www.w3.org/2001/XMLSchema" xmlns:p="http://schemas.microsoft.com/office/2006/metadata/properties" xmlns:ns2="ad6e03eb-08e6-4fc8-aec0-eaed336461a5" targetNamespace="http://schemas.microsoft.com/office/2006/metadata/properties" ma:root="true" ma:fieldsID="0393d37f7d5bd44aaff49589727e088a" ns2:_="">
    <xsd:import namespace="ad6e03eb-08e6-4fc8-aec0-eaed33646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e03eb-08e6-4fc8-aec0-eaed33646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D0768-D674-44D7-8A80-9C97DC07C650}"/>
</file>

<file path=customXml/itemProps2.xml><?xml version="1.0" encoding="utf-8"?>
<ds:datastoreItem xmlns:ds="http://schemas.openxmlformats.org/officeDocument/2006/customXml" ds:itemID="{A0036353-40BC-4545-8585-D05BC69545A8}"/>
</file>

<file path=customXml/itemProps3.xml><?xml version="1.0" encoding="utf-8"?>
<ds:datastoreItem xmlns:ds="http://schemas.openxmlformats.org/officeDocument/2006/customXml" ds:itemID="{CDFDDBFD-68C1-4927-834B-2DB8212ECE1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Macintosh PowerPoint</Application>
  <PresentationFormat>On-screen Show (16:9)</PresentationFormat>
  <Paragraphs>168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Oswald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Reiss Luke (UG)</cp:lastModifiedBy>
  <cp:revision>1</cp:revision>
  <dcterms:modified xsi:type="dcterms:W3CDTF">2022-03-25T14:27:50Z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0x010100CF33B82BF367B842B0F8862BE42A9F8B</vt:lpwstr>
  </property>
</Properties>
</file>