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12"/>
    </p:embeddedFont>
    <p:embeddedFont>
      <p:font typeface="Oswald" pitchFamily="2" charset="77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b41cb9ae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b41cb9ae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b41cb9a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b41cb9a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b41cb9ae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b41cb9ae5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b41cb9ae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b41cb9ae5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b41cb9ae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b41cb9ae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b41cb9ae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b41cb9ae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b41cb9ae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b41cb9ae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b41cb9ae5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b41cb9ae5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LODzcPOAGyBpoHFFMTAUSgmmuwD9d8u9/vi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Colonisation Of Mars</a:t>
            </a:r>
            <a:endParaRPr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What challenges do martian colonizers face?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Why Mars?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448625" y="9333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Mars is one of the closest habitable planets (average distance of 140 million miles away)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448625" y="15060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Mars is about 1.5 times further from the Sun, than Earth, so has good sunlight (it is a little cold, but we can counteract that)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448500" y="20787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Mars’ atmosphere is primarily CO</a:t>
            </a:r>
            <a:r>
              <a:rPr lang="en" sz="1300" baseline="-25000">
                <a:latin typeface="Oswald"/>
                <a:ea typeface="Oswald"/>
                <a:cs typeface="Oswald"/>
                <a:sym typeface="Oswald"/>
              </a:rPr>
              <a:t>2</a:t>
            </a:r>
            <a:r>
              <a:rPr lang="en" sz="1300">
                <a:latin typeface="Oswald"/>
                <a:ea typeface="Oswald"/>
                <a:cs typeface="Oswald"/>
                <a:sym typeface="Oswald"/>
              </a:rPr>
              <a:t> (some N</a:t>
            </a:r>
            <a:r>
              <a:rPr lang="en" sz="1300" baseline="-25000">
                <a:latin typeface="Oswald"/>
                <a:ea typeface="Oswald"/>
                <a:cs typeface="Oswald"/>
                <a:sym typeface="Oswald"/>
              </a:rPr>
              <a:t>2</a:t>
            </a:r>
            <a:r>
              <a:rPr lang="en" sz="1300">
                <a:latin typeface="Oswald"/>
                <a:ea typeface="Oswald"/>
                <a:cs typeface="Oswald"/>
                <a:sym typeface="Oswald"/>
              </a:rPr>
              <a:t> and Ar) meaning we can grow planets by compressing the atmosphere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448500" y="32241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The martian day is very close to Earth’s  day (24hr 37 minutes) so our habits won’t need to be altered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48500" y="26514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Gravity on Mars is approximately 38% of that on Earth (so we can lift heavy things easily, and bound around)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448500" y="37968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Mars is just over half the size of Earth, so there is plenty of room!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48500" y="4369550"/>
            <a:ext cx="8231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Font typeface="Oswald"/>
              <a:buChar char="●"/>
            </a:pPr>
            <a:r>
              <a:rPr lang="en" sz="1300">
                <a:latin typeface="Oswald"/>
                <a:ea typeface="Oswald"/>
                <a:cs typeface="Oswald"/>
                <a:sym typeface="Oswald"/>
              </a:rPr>
              <a:t>BUT the WiFI is dodgy at best at the moment!</a:t>
            </a:r>
            <a:endParaRPr sz="13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What Challenges Do Martian Colonizers Face?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717300" y="14926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Getting to Mars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4572000" y="26380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Expanding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717300" y="20653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Lack of Breathable Air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717300" y="26380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Lack of Drinkable Water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717300" y="37834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Lack of Food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717300" y="32107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Lack of Power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4572000" y="14926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Rules/Government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4572000" y="20653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Establishing a Martian Culture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572000" y="3210725"/>
            <a:ext cx="3854700" cy="5727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Oswald"/>
              <a:buChar char="●"/>
            </a:pPr>
            <a:r>
              <a:rPr lang="en" sz="1900">
                <a:latin typeface="Oswald"/>
                <a:ea typeface="Oswald"/>
                <a:cs typeface="Oswald"/>
                <a:sym typeface="Oswald"/>
              </a:rPr>
              <a:t>Becoming Self-Sufficient</a:t>
            </a:r>
            <a:endParaRPr sz="19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923251" cy="31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28550" y="1794550"/>
            <a:ext cx="5763998" cy="3242249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/>
          <p:nvPr/>
        </p:nvSpPr>
        <p:spPr>
          <a:xfrm>
            <a:off x="424225" y="3998250"/>
            <a:ext cx="230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latin typeface="Oswald"/>
                <a:ea typeface="Oswald"/>
                <a:cs typeface="Oswald"/>
                <a:sym typeface="Oswald"/>
              </a:rPr>
              <a:t>Elon Musk’s SpaceX</a:t>
            </a:r>
            <a:endParaRPr sz="31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Starship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25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SpaceX’s Starship are the proposed vehicles to enable the colonization of Mars. 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Starship Spacecraft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Designed to transport crew and cargo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Super Heavy Rocket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Designed to transport cargo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Starship will be the world’s most powerful launch vehicle ever developed, with the ability to carry in excess of 100 metric tonnes (that’s 15 Male African Elephants) to Earth orbit.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With a height of 120 metres and diameter of 9 m, Starship is an impressive structure powered by Raptor engines which have a thrust of 2,000,000 Newtons! (that’s the weight of around 16 London Double Decker Buses, from one engine!)</a:t>
            </a: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50776" y="238575"/>
            <a:ext cx="981525" cy="466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75" y="345200"/>
            <a:ext cx="8820050" cy="445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Reality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have talked about some pretty fascinating science, which admittedly seems very far away from now, and some might say impossible.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 remember we only landed on the moon in 1969, and the first airplane was only in 1903. So is it really just fantasy…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2023, Japanese entrepreneur Yusaku Maezawa and the crew of dearMoon will become the first civilians passengers on a lunar Starship mission, featuring a fly-by of the Moon during a week-long journey.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That is some holiday! Admittedly Spain is quite good too!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7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Oswald"/>
                <a:ea typeface="Oswald"/>
                <a:cs typeface="Oswald"/>
                <a:sym typeface="Oswald"/>
              </a:rPr>
              <a:t>On Wednesday 5th May 2021, Starship 15 successfully completed SpaceX’s first high-altitude flight test of a Starship prototype from Starbase, Texas.</a:t>
            </a:r>
            <a:endParaRPr sz="22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12" name="Google Shape;112;p20" title="SpaceX Launch and Landing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5250" y="1321025"/>
            <a:ext cx="792705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So is Mars, still only a fantasy?</a:t>
            </a:r>
            <a:endParaRPr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Only time will tell.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3B82BF367B842B0F8862BE42A9F8B" ma:contentTypeVersion="4" ma:contentTypeDescription="Create a new document." ma:contentTypeScope="" ma:versionID="fe8c661ba9a0f8e9f22baa558bf9d4ee">
  <xsd:schema xmlns:xsd="http://www.w3.org/2001/XMLSchema" xmlns:xs="http://www.w3.org/2001/XMLSchema" xmlns:p="http://schemas.microsoft.com/office/2006/metadata/properties" xmlns:ns2="ad6e03eb-08e6-4fc8-aec0-eaed336461a5" targetNamespace="http://schemas.microsoft.com/office/2006/metadata/properties" ma:root="true" ma:fieldsID="0393d37f7d5bd44aaff49589727e088a" ns2:_="">
    <xsd:import namespace="ad6e03eb-08e6-4fc8-aec0-eaed33646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e03eb-08e6-4fc8-aec0-eaed33646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25ED66-7744-4950-B8AE-859A9BBA80ED}"/>
</file>

<file path=customXml/itemProps2.xml><?xml version="1.0" encoding="utf-8"?>
<ds:datastoreItem xmlns:ds="http://schemas.openxmlformats.org/officeDocument/2006/customXml" ds:itemID="{579392A8-F836-41EF-A31F-3D29DD1B59F8}"/>
</file>

<file path=customXml/itemProps3.xml><?xml version="1.0" encoding="utf-8"?>
<ds:datastoreItem xmlns:ds="http://schemas.openxmlformats.org/officeDocument/2006/customXml" ds:itemID="{129680DC-AE35-4758-801B-F0A3C4985F6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Macintosh PowerPoint</Application>
  <PresentationFormat>On-screen Show (16:9)</PresentationFormat>
  <Paragraphs>37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Impact</vt:lpstr>
      <vt:lpstr>Oswald</vt:lpstr>
      <vt:lpstr>Simple Light</vt:lpstr>
      <vt:lpstr>Colonisation Of Mars</vt:lpstr>
      <vt:lpstr>Why Mars?</vt:lpstr>
      <vt:lpstr>What Challenges Do Martian Colonizers Face?</vt:lpstr>
      <vt:lpstr>PowerPoint Presentation</vt:lpstr>
      <vt:lpstr>Starship</vt:lpstr>
      <vt:lpstr>PowerPoint Presentation</vt:lpstr>
      <vt:lpstr>Reality</vt:lpstr>
      <vt:lpstr>On Wednesday 5th May 2021, Starship 15 successfully completed SpaceX’s first high-altitude flight test of a Starship prototype from Starbase, Texas.</vt:lpstr>
      <vt:lpstr>So is Mars, still only a fantasy?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Colonisation Of Mars</dc:title>
  <cp:lastModifiedBy>Reiss Luke (UG)</cp:lastModifiedBy>
  <cp:revision>1</cp:revision>
  <dcterms:modified xsi:type="dcterms:W3CDTF">2022-03-15T23:21:19Z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0x010100CF33B82BF367B842B0F8862BE42A9F8B</vt:lpwstr>
  </property>
</Properties>
</file>